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4" r:id="rId3"/>
    <p:sldId id="257" r:id="rId4"/>
    <p:sldId id="261" r:id="rId5"/>
    <p:sldId id="263" r:id="rId6"/>
    <p:sldId id="270" r:id="rId7"/>
    <p:sldId id="266" r:id="rId8"/>
    <p:sldId id="267" r:id="rId9"/>
    <p:sldId id="268" r:id="rId10"/>
    <p:sldId id="269" r:id="rId11"/>
    <p:sldId id="265" r:id="rId12"/>
    <p:sldId id="259" r:id="rId13"/>
    <p:sldId id="258" r:id="rId14"/>
    <p:sldId id="273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73"/>
    <p:restoredTop sz="93681"/>
  </p:normalViewPr>
  <p:slideViewPr>
    <p:cSldViewPr snapToGrid="0" snapToObjects="1">
      <p:cViewPr varScale="1">
        <p:scale>
          <a:sx n="100" d="100"/>
          <a:sy n="100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maayanlab/Zika-RNAseq-Pipeline/blob/master/Zika.ipynb#An-open-RNA-Seq-data-analysis-pipeline-tutorial-with-an-example-of-reprocessing-data-from-a-recent-Zika-virus-stud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daniely/pandas_for_everyone" TargetMode="External"/><Relationship Id="rId2" Type="http://schemas.openxmlformats.org/officeDocument/2006/relationships/hyperlink" Target="https://github.com/justmarkham/pandas-video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pyter/jupyter/wiki/A-gallery-of-interesting-Jupyter-Notebooks" TargetMode="External"/><Relationship Id="rId2" Type="http://schemas.openxmlformats.org/officeDocument/2006/relationships/hyperlink" Target="https://arxiv.org/abs/1810.0805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Tidy and explore tabular data with pandas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C357-40CF-6E41-B8F3-281D4FD6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“An open RNA-Seq data analysis pipeline tutorial with an example of reprocessing data from a recent Zika virus study”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D717E-1887-DD4B-97EE-DE67668B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1" y="2154285"/>
            <a:ext cx="4652276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BD27FF-6107-6640-8B58-15EE77C8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39" y="2154285"/>
            <a:ext cx="3318661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8CC975-A66F-8140-9876-2B3E84D96378}"/>
              </a:ext>
            </a:extLst>
          </p:cNvPr>
          <p:cNvSpPr/>
          <p:nvPr/>
        </p:nvSpPr>
        <p:spPr>
          <a:xfrm>
            <a:off x="1612900" y="5846544"/>
            <a:ext cx="10223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“The aim of the study was to begin to understand the molecular mechanisms that induce the observed devastating phenotype of newborn-microcephaly from pregnant mothers infected with the virus.”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8006-CC96-8F45-9877-1B9933B46D4D}"/>
              </a:ext>
            </a:extLst>
          </p:cNvPr>
          <p:cNvSpPr/>
          <p:nvPr/>
        </p:nvSpPr>
        <p:spPr>
          <a:xfrm>
            <a:off x="615950" y="2806427"/>
            <a:ext cx="1993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RNA-</a:t>
            </a:r>
          </a:p>
          <a:p>
            <a:r>
              <a:rPr lang="en-US" sz="4000" dirty="0"/>
              <a:t>seq </a:t>
            </a:r>
          </a:p>
          <a:p>
            <a:r>
              <a:rPr lang="en-US" sz="4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815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EE25F6-F529-7946-BD65-B2932593D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4722" y="189243"/>
            <a:ext cx="4528556" cy="5483225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364550-FD5B-5F48-9BD6-D42AAD49208A}"/>
              </a:ext>
            </a:extLst>
          </p:cNvPr>
          <p:cNvSpPr/>
          <p:nvPr/>
        </p:nvSpPr>
        <p:spPr>
          <a:xfrm>
            <a:off x="1164722" y="5754442"/>
            <a:ext cx="9862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“An open RNA-Seq data analysis pipeline tutorial with an example of reprocessing data from a recent Zika virus study</a:t>
            </a:r>
            <a:r>
              <a:rPr lang="en-US" b="1" dirty="0">
                <a:hlinkClick r:id="rId3"/>
              </a:rPr>
              <a:t>”</a:t>
            </a:r>
          </a:p>
          <a:p>
            <a:r>
              <a:rPr lang="en-US" b="1" dirty="0">
                <a:hlinkClick r:id="rId3"/>
              </a:rPr>
              <a:t>https://nbviewer.jupyter.org/github/maayanlab/Zika-RNAseq-Pipeline/blob/master/Zika.ipynb¶</a:t>
            </a:r>
            <a:endParaRPr lang="en-US" b="1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3571554E-8B2C-F248-BEC5-7D6D1547FF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000" y="189242"/>
            <a:ext cx="5192110" cy="5478927"/>
          </a:xfrm>
        </p:spPr>
      </p:pic>
    </p:spTree>
    <p:extLst>
      <p:ext uri="{BB962C8B-B14F-4D97-AF65-F5344CB8AC3E}">
        <p14:creationId xmlns:p14="http://schemas.microsoft.com/office/powerpoint/2010/main" val="44889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Reproducible Research Skill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0155-8C32-CD41-92E0-E5447243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 research questions!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 your data </a:t>
            </a:r>
          </a:p>
          <a:p>
            <a:pPr marL="0" indent="0">
              <a:buNone/>
            </a:pPr>
            <a:r>
              <a:rPr lang="en-US" dirty="0"/>
              <a:t>Prepare your data</a:t>
            </a:r>
          </a:p>
          <a:p>
            <a:pPr marL="0" indent="0">
              <a:buNone/>
            </a:pPr>
            <a:r>
              <a:rPr lang="en-US" dirty="0"/>
              <a:t>Explore your data</a:t>
            </a:r>
          </a:p>
          <a:p>
            <a:pPr marL="0" indent="0">
              <a:buNone/>
            </a:pPr>
            <a:r>
              <a:rPr lang="en-US" dirty="0"/>
              <a:t>Model your data</a:t>
            </a:r>
          </a:p>
          <a:p>
            <a:pPr marL="0" indent="0">
              <a:buNone/>
            </a:pPr>
            <a:r>
              <a:rPr lang="en-US" dirty="0"/>
              <a:t>Communicate your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Reproducible Research Skill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0155-8C32-CD41-92E0-E5447243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Ask research questions!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 your data (fetch, import, query)</a:t>
            </a:r>
          </a:p>
          <a:p>
            <a:pPr marL="0" indent="0">
              <a:buNone/>
            </a:pPr>
            <a:r>
              <a:rPr lang="en-US" dirty="0"/>
              <a:t>Prepare your data (tidy, structure)</a:t>
            </a:r>
          </a:p>
          <a:p>
            <a:pPr marL="0" indent="0">
              <a:buNone/>
            </a:pPr>
            <a:r>
              <a:rPr lang="en-US" dirty="0"/>
              <a:t>Explore your data (summarize, visualize)</a:t>
            </a:r>
          </a:p>
          <a:p>
            <a:pPr marL="0" indent="0">
              <a:buNone/>
            </a:pPr>
            <a:r>
              <a:rPr lang="en-US" dirty="0"/>
              <a:t>Model your data (predict, classify, infer)</a:t>
            </a:r>
          </a:p>
          <a:p>
            <a:pPr marL="0" indent="0">
              <a:buNone/>
            </a:pPr>
            <a:r>
              <a:rPr lang="en-US" dirty="0"/>
              <a:t>Communicate your data (narrate, visualize, share)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63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Reproducible Research Skill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0155-8C32-CD41-92E0-E54472435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337DC0-3072-4D42-90F3-67A297FB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2222500"/>
            <a:ext cx="65659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9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D8E4-22C6-D542-9403-21D84B9E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learning! 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3EDC-7F95-AD47-972D-D0D5D732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Kevin Markham’s pandas videos</a:t>
            </a:r>
          </a:p>
          <a:p>
            <a:pPr lvl="1"/>
            <a:r>
              <a:rPr lang="en-US" dirty="0">
                <a:hlinkClick r:id="rId2"/>
              </a:rPr>
              <a:t>https://github.com/justmarkham/pandas-videos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Books:</a:t>
            </a:r>
          </a:p>
          <a:p>
            <a:r>
              <a:rPr lang="en-US" dirty="0"/>
              <a:t>Python Data Science Handbook by Jake </a:t>
            </a:r>
            <a:r>
              <a:rPr lang="en-US" dirty="0" err="1"/>
              <a:t>VanderPlas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edition available for free online</a:t>
            </a:r>
          </a:p>
          <a:p>
            <a:r>
              <a:rPr lang="en-US" dirty="0"/>
              <a:t>Pandas for Everyone by Daniel Chen</a:t>
            </a:r>
          </a:p>
          <a:p>
            <a:pPr lvl="1"/>
            <a:r>
              <a:rPr lang="en-US" dirty="0">
                <a:hlinkClick r:id="rId3"/>
              </a:rPr>
              <a:t>https://github.com/chendaniely/pandas_for_everyone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9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D8E4-22C6-D542-9403-21D84B9E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Keep learning! 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3EDC-7F95-AD47-972D-D0D5D7322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“Ten Simple Rules for Reproducible Research in </a:t>
            </a:r>
            <a:r>
              <a:rPr lang="en-US" dirty="0" err="1"/>
              <a:t>Jupyter</a:t>
            </a:r>
            <a:r>
              <a:rPr lang="en-US" dirty="0"/>
              <a:t> Notebooks” (2018)</a:t>
            </a:r>
          </a:p>
          <a:p>
            <a:pPr lvl="1"/>
            <a:r>
              <a:rPr lang="en-US" dirty="0">
                <a:hlinkClick r:id="rId2"/>
              </a:rPr>
              <a:t>https://arxiv.org/abs/1810.08055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gallery of interesting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>
                <a:hlinkClick r:id="rId3"/>
              </a:rPr>
              <a:t>https://github.com/jupyter/jupyter/wiki/A-gallery-of-interesting-Jupyter-Notebooks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4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Background: </a:t>
            </a:r>
            <a:r>
              <a:rPr lang="en-US" dirty="0"/>
              <a:t>data science, computational social science;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Research interests: </a:t>
            </a:r>
            <a:r>
              <a:rPr lang="en-US" dirty="0"/>
              <a:t>data visualization pedagogy; FOSS; LGBTQIA+ online communities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</a:t>
            </a:r>
            <a:r>
              <a:rPr lang="en-US" dirty="0"/>
              <a:t>pinball, cats, trains, games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Zoë Wilkinson </a:t>
            </a:r>
            <a:r>
              <a:rPr lang="en-US" b="1" dirty="0" err="1"/>
              <a:t>Saldaña</a:t>
            </a:r>
            <a:r>
              <a:rPr lang="en-US" b="1" dirty="0"/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Reproducible Research Skill Series</a:t>
            </a:r>
          </a:p>
        </p:txBody>
      </p:sp>
      <p:pic>
        <p:nvPicPr>
          <p:cNvPr id="1028" name="Picture 4" descr="Reproducibility">
            <a:extLst>
              <a:ext uri="{FF2B5EF4-FFF2-40B4-BE49-F238E27FC236}">
                <a16:creationId xmlns:a16="http://schemas.microsoft.com/office/drawing/2014/main" id="{860ADD1B-E214-CF4F-88F4-C7F86F274B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47" y="1825625"/>
            <a:ext cx="77439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6B4BD-8502-AF4B-92FC-B8DD4E71EF14}"/>
              </a:ext>
            </a:extLst>
          </p:cNvPr>
          <p:cNvSpPr txBox="1"/>
          <p:nvPr/>
        </p:nvSpPr>
        <p:spPr>
          <a:xfrm>
            <a:off x="719191" y="6277510"/>
            <a:ext cx="1053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publichealth.yale.edu</a:t>
            </a:r>
            <a:r>
              <a:rPr lang="en-US" dirty="0"/>
              <a:t>/</a:t>
            </a:r>
            <a:r>
              <a:rPr lang="en-US" dirty="0" err="1"/>
              <a:t>ehs</a:t>
            </a:r>
            <a:r>
              <a:rPr lang="en-US" dirty="0"/>
              <a:t>/news-article/17224/</a:t>
            </a:r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Reproducible Research Skill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workflow for reproducible data science using Python ecosystem of tools (</a:t>
            </a:r>
            <a:r>
              <a:rPr lang="en-US" dirty="0" err="1"/>
              <a:t>Jupyter</a:t>
            </a:r>
            <a:r>
              <a:rPr lang="en-US" dirty="0"/>
              <a:t> Notebooks, pandas, etc.)</a:t>
            </a:r>
          </a:p>
          <a:p>
            <a:endParaRPr lang="en-US" dirty="0"/>
          </a:p>
          <a:p>
            <a:r>
              <a:rPr lang="en-US" dirty="0"/>
              <a:t>A way of thinking about exploratory data analysis in medical research: sound statistical reasoning + data science best practices</a:t>
            </a:r>
          </a:p>
          <a:p>
            <a:endParaRPr lang="en-US" dirty="0"/>
          </a:p>
          <a:p>
            <a:r>
              <a:rPr lang="en-US" dirty="0"/>
              <a:t>A community of practice for you to connect, share, and grow as a data scientist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/>
              <a:t>project</a:t>
            </a:r>
            <a:r>
              <a:rPr lang="en-US" dirty="0"/>
              <a:t> are you working on, or hope to work on, involving data science skills? </a:t>
            </a:r>
          </a:p>
          <a:p>
            <a:endParaRPr lang="en-US" dirty="0"/>
          </a:p>
          <a:p>
            <a:r>
              <a:rPr lang="en-US" dirty="0"/>
              <a:t>How do you imagine using </a:t>
            </a:r>
            <a:r>
              <a:rPr lang="en-US" b="1" dirty="0"/>
              <a:t>Python</a:t>
            </a:r>
            <a:r>
              <a:rPr lang="en-US" dirty="0"/>
              <a:t> would help this project?</a:t>
            </a:r>
          </a:p>
          <a:p>
            <a:endParaRPr lang="en-US" dirty="0"/>
          </a:p>
          <a:p>
            <a:r>
              <a:rPr lang="en-US" dirty="0"/>
              <a:t>What’s your top </a:t>
            </a:r>
            <a:r>
              <a:rPr lang="en-US" b="1" dirty="0"/>
              <a:t>learning goal </a:t>
            </a:r>
            <a:r>
              <a:rPr lang="en-US" dirty="0"/>
              <a:t>coming into today’s workshop?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accomplish in a Notebook with pandas?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6D743E-91D2-4347-9E38-FFD7BF70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29" y="1164540"/>
            <a:ext cx="7461741" cy="4351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EA62B9-4C1A-5D48-8FE5-2471CAF446CE}"/>
              </a:ext>
            </a:extLst>
          </p:cNvPr>
          <p:cNvSpPr/>
          <p:nvPr/>
        </p:nvSpPr>
        <p:spPr>
          <a:xfrm>
            <a:off x="4226480" y="5945493"/>
            <a:ext cx="373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sbonaretti.github.io</a:t>
            </a:r>
            <a:r>
              <a:rPr lang="en-US" dirty="0"/>
              <a:t>/</a:t>
            </a:r>
            <a:r>
              <a:rPr lang="en-US" dirty="0" err="1"/>
              <a:t>pyKNEEr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48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364550-FD5B-5F48-9BD6-D42AAD49208A}"/>
              </a:ext>
            </a:extLst>
          </p:cNvPr>
          <p:cNvSpPr/>
          <p:nvPr/>
        </p:nvSpPr>
        <p:spPr>
          <a:xfrm>
            <a:off x="1164722" y="5754442"/>
            <a:ext cx="9862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pyKNEEr</a:t>
            </a:r>
            <a:r>
              <a:rPr lang="en-US" dirty="0"/>
              <a:t>: An image analysis workflow for open and reproducible research on femoral knee cartilage” (2019)</a:t>
            </a:r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/content/10.1101/556423v2.full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05175-B449-1044-BF27-CEDE7A4DBF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327" y="714758"/>
            <a:ext cx="5428713" cy="448786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CE279-26F4-604D-8DF3-B76851C5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941" y="748885"/>
            <a:ext cx="4548532" cy="44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0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4364550-FD5B-5F48-9BD6-D42AAD49208A}"/>
              </a:ext>
            </a:extLst>
          </p:cNvPr>
          <p:cNvSpPr/>
          <p:nvPr/>
        </p:nvSpPr>
        <p:spPr>
          <a:xfrm>
            <a:off x="1164722" y="5754442"/>
            <a:ext cx="98625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pyKNEEr</a:t>
            </a:r>
            <a:r>
              <a:rPr lang="en-US" dirty="0"/>
              <a:t>: An image analysis workflow for open and reproducible research on femoral knee cartilage” (2019)</a:t>
            </a:r>
          </a:p>
          <a:p>
            <a:r>
              <a:rPr lang="en-US" dirty="0"/>
              <a:t>https://</a:t>
            </a:r>
            <a:r>
              <a:rPr lang="en-US" dirty="0" err="1"/>
              <a:t>www.biorxiv.org</a:t>
            </a:r>
            <a:r>
              <a:rPr lang="en-US" dirty="0"/>
              <a:t>/content/10.1101/556423v2.full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86FE-37E9-2A43-814E-5BF8367F3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21" y="180228"/>
            <a:ext cx="8648158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2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</TotalTime>
  <Words>574</Words>
  <Application>Microsoft Macintosh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Tidy and explore tabular data with pandas</vt:lpstr>
      <vt:lpstr>Hello!</vt:lpstr>
      <vt:lpstr>Python for Reproducible Research Skill Series</vt:lpstr>
      <vt:lpstr>Python for Reproducible Research Skill Series</vt:lpstr>
      <vt:lpstr>Turn to your neighbor</vt:lpstr>
      <vt:lpstr>What can you accomplish in a Notebook with pandas?</vt:lpstr>
      <vt:lpstr>PowerPoint Presentation</vt:lpstr>
      <vt:lpstr>PowerPoint Presentation</vt:lpstr>
      <vt:lpstr>PowerPoint Presentation</vt:lpstr>
      <vt:lpstr>“An open RNA-Seq data analysis pipeline tutorial with an example of reprocessing data from a recent Zika virus study”</vt:lpstr>
      <vt:lpstr>PowerPoint Presentation</vt:lpstr>
      <vt:lpstr>Python for Reproducible Research Skill Series</vt:lpstr>
      <vt:lpstr>Python for Reproducible Research Skill Series</vt:lpstr>
      <vt:lpstr>Python for Reproducible Research Skill Series</vt:lpstr>
      <vt:lpstr>Keep learning! Further resources</vt:lpstr>
      <vt:lpstr>Keep learning! Further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31</cp:revision>
  <dcterms:created xsi:type="dcterms:W3CDTF">2019-10-28T15:51:40Z</dcterms:created>
  <dcterms:modified xsi:type="dcterms:W3CDTF">2019-10-28T22:00:50Z</dcterms:modified>
</cp:coreProperties>
</file>